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5730-FF4D-463C-885A-2761B567A2A5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C64C-EA69-4365-B4AE-DFD7C5DCD9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5730-FF4D-463C-885A-2761B567A2A5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C64C-EA69-4365-B4AE-DFD7C5DCD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5730-FF4D-463C-885A-2761B567A2A5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C64C-EA69-4365-B4AE-DFD7C5DCD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5730-FF4D-463C-885A-2761B567A2A5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C64C-EA69-4365-B4AE-DFD7C5DCD9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5730-FF4D-463C-885A-2761B567A2A5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C64C-EA69-4365-B4AE-DFD7C5DCD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5730-FF4D-463C-885A-2761B567A2A5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C64C-EA69-4365-B4AE-DFD7C5DCD9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5730-FF4D-463C-885A-2761B567A2A5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C64C-EA69-4365-B4AE-DFD7C5DCD9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5730-FF4D-463C-885A-2761B567A2A5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C64C-EA69-4365-B4AE-DFD7C5DCD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5730-FF4D-463C-885A-2761B567A2A5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C64C-EA69-4365-B4AE-DFD7C5DCD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5730-FF4D-463C-885A-2761B567A2A5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C64C-EA69-4365-B4AE-DFD7C5DCD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5730-FF4D-463C-885A-2761B567A2A5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C64C-EA69-4365-B4AE-DFD7C5DCD9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3B5730-FF4D-463C-885A-2761B567A2A5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934C64C-EA69-4365-B4AE-DFD7C5DCD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692696"/>
            <a:ext cx="8501122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КОСОЛАПЕНКОВ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ВЛАДИМИР НИКОЛАЕВИЧ</a:t>
            </a:r>
          </a:p>
        </p:txBody>
      </p:sp>
      <p:sp>
        <p:nvSpPr>
          <p:cNvPr id="100355" name="TextBox 4"/>
          <p:cNvSpPr txBox="1">
            <a:spLocks noChangeArrowheads="1"/>
          </p:cNvSpPr>
          <p:nvPr/>
        </p:nvSpPr>
        <p:spPr bwMode="auto">
          <a:xfrm>
            <a:off x="3214688" y="1857375"/>
            <a:ext cx="58578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904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sz="2200" b="1" dirty="0"/>
              <a:t>  </a:t>
            </a:r>
            <a:r>
              <a:rPr lang="ru-RU" sz="2400" b="1" dirty="0"/>
              <a:t>1995 – 2000 гг. обучение в </a:t>
            </a:r>
            <a:r>
              <a:rPr lang="ru-RU" sz="2400" b="1" dirty="0" err="1"/>
              <a:t>Алатырском</a:t>
            </a:r>
            <a:r>
              <a:rPr lang="ru-RU" sz="2400" b="1" dirty="0"/>
              <a:t>  филиале </a:t>
            </a:r>
            <a:r>
              <a:rPr lang="ru-RU" sz="2400" b="1" dirty="0" smtClean="0"/>
              <a:t>ФГБОУ ВПО </a:t>
            </a:r>
            <a:r>
              <a:rPr lang="ru-RU" sz="2400" b="1" dirty="0" smtClean="0"/>
              <a:t>«ЧГУ </a:t>
            </a:r>
            <a:r>
              <a:rPr lang="ru-RU" sz="2400" b="1" dirty="0"/>
              <a:t>им. И.Н. Ульянова» по специальности «Бухгалтерский учет и аудит»;</a:t>
            </a:r>
            <a:endParaRPr lang="ru-RU" sz="2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 descr="Косолапенков Владимир Николаевич.jpg"/>
          <p:cNvPicPr>
            <a:picLocks noChangeAspect="1"/>
          </p:cNvPicPr>
          <p:nvPr/>
        </p:nvPicPr>
        <p:blipFill>
          <a:blip r:embed="rId2" cstate="print"/>
          <a:srcRect l="14781" r="31466"/>
          <a:stretch>
            <a:fillRect/>
          </a:stretch>
        </p:blipFill>
        <p:spPr>
          <a:xfrm>
            <a:off x="395536" y="2348880"/>
            <a:ext cx="2643206" cy="33049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0357" name="TextBox 6"/>
          <p:cNvSpPr txBox="1">
            <a:spLocks noChangeArrowheads="1"/>
          </p:cNvSpPr>
          <p:nvPr/>
        </p:nvSpPr>
        <p:spPr bwMode="auto">
          <a:xfrm>
            <a:off x="3286125" y="3429000"/>
            <a:ext cx="5857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904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sz="2000" b="1" dirty="0"/>
              <a:t>  </a:t>
            </a:r>
            <a:r>
              <a:rPr lang="ru-RU" sz="2400" b="1" dirty="0"/>
              <a:t>2003 – 2005 гг. обучение в аспирантуре, ассистент кафедры экономики;</a:t>
            </a:r>
            <a:endParaRPr lang="ru-RU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0358" name="TextBox 7"/>
          <p:cNvSpPr txBox="1">
            <a:spLocks noChangeArrowheads="1"/>
          </p:cNvSpPr>
          <p:nvPr/>
        </p:nvSpPr>
        <p:spPr bwMode="auto">
          <a:xfrm>
            <a:off x="3286125" y="4365625"/>
            <a:ext cx="5857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904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sz="2400" b="1"/>
              <a:t>  2005 – 2012 гг. доцент кафедры экономики;</a:t>
            </a:r>
            <a:endParaRPr lang="ru-RU" sz="24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0359" name="TextBox 8"/>
          <p:cNvSpPr txBox="1">
            <a:spLocks noChangeArrowheads="1"/>
          </p:cNvSpPr>
          <p:nvPr/>
        </p:nvSpPr>
        <p:spPr bwMode="auto">
          <a:xfrm>
            <a:off x="3286125" y="5229225"/>
            <a:ext cx="5857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904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sz="2000" b="1"/>
              <a:t>  </a:t>
            </a:r>
            <a:r>
              <a:rPr lang="ru-RU" sz="2400" b="1"/>
              <a:t>2012 – по н.в. директор Алатырского сельскохозяйственного техникума.</a:t>
            </a:r>
            <a:endParaRPr lang="ru-RU" sz="2400" b="1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7500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>
            <a:spLocks noGrp="1"/>
          </p:cNvSpPr>
          <p:nvPr>
            <p:ph sz="quarter" idx="13"/>
          </p:nvPr>
        </p:nvSpPr>
        <p:spPr>
          <a:xfrm>
            <a:off x="3491880" y="2420888"/>
            <a:ext cx="5256286" cy="2590800"/>
          </a:xfrm>
        </p:spPr>
        <p:txBody>
          <a:bodyPr>
            <a:normAutofit lnSpcReduction="10000"/>
          </a:bodyPr>
          <a:lstStyle/>
          <a:p>
            <a:pPr marL="0" indent="2335213" algn="just" eaLnBrk="1" hangingPunct="1">
              <a:buFont typeface="Arial" charset="0"/>
              <a:buNone/>
            </a:pPr>
            <a:r>
              <a:rPr lang="ru-RU" sz="2200" b="1" dirty="0" smtClean="0"/>
              <a:t>   учитель истории, обществознания, права и КРК  муниципального бюджетного общеобразовательного учреждения "Средняя общеобразовательная школа №5 имени Героя Советского Союза А.М.Осипова" города Алатыря Чувашской Республики.</a:t>
            </a:r>
          </a:p>
          <a:p>
            <a:pPr marL="0" indent="0" algn="just" eaLnBrk="1" hangingPunct="1">
              <a:buFont typeface="Arial" charset="0"/>
              <a:buNone/>
            </a:pPr>
            <a:endParaRPr lang="ru-RU" sz="22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979712" y="980728"/>
            <a:ext cx="8501122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Крысина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Елена Геннадьевна</a:t>
            </a:r>
          </a:p>
        </p:txBody>
      </p:sp>
      <p:pic>
        <p:nvPicPr>
          <p:cNvPr id="6" name="Рисунок 5" descr="C:\Users\Elena\Downloads\SAM_0320.JPG"/>
          <p:cNvPicPr/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67544" y="1988840"/>
            <a:ext cx="2466156" cy="29838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84507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764704"/>
            <a:ext cx="8501122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ТЮЩИНА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ГАЛИНА АЛЕКСЕЕВНА</a:t>
            </a:r>
          </a:p>
        </p:txBody>
      </p:sp>
      <p:sp>
        <p:nvSpPr>
          <p:cNvPr id="110595" name="TextBox 4"/>
          <p:cNvSpPr txBox="1">
            <a:spLocks noChangeArrowheads="1"/>
          </p:cNvSpPr>
          <p:nvPr/>
        </p:nvSpPr>
        <p:spPr bwMode="auto">
          <a:xfrm>
            <a:off x="3214688" y="1857375"/>
            <a:ext cx="58578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904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sz="2200" b="1" dirty="0"/>
              <a:t>  </a:t>
            </a:r>
            <a:r>
              <a:rPr lang="ru-RU" sz="2400" b="1" dirty="0"/>
              <a:t>2002 – 2007 гг. обучение в </a:t>
            </a:r>
            <a:r>
              <a:rPr lang="ru-RU" sz="2400" b="1" dirty="0" err="1"/>
              <a:t>Алатырском</a:t>
            </a:r>
            <a:r>
              <a:rPr lang="ru-RU" sz="2400" b="1" dirty="0"/>
              <a:t>  филиале </a:t>
            </a:r>
            <a:r>
              <a:rPr lang="ru-RU" sz="2400" b="1" dirty="0" smtClean="0"/>
              <a:t>ФГБОУ ВПО «ЧГУ им. И.Н. Ульянова» по </a:t>
            </a:r>
            <a:r>
              <a:rPr lang="ru-RU" sz="2400" b="1" dirty="0"/>
              <a:t>специальности «Бухгалтерский учет, анализ и аудит»;</a:t>
            </a:r>
            <a:endParaRPr lang="ru-RU" sz="2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 descr="Косолапенков Владимир Николаеви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276872"/>
            <a:ext cx="2643205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0597" name="TextBox 6"/>
          <p:cNvSpPr txBox="1">
            <a:spLocks noChangeArrowheads="1"/>
          </p:cNvSpPr>
          <p:nvPr/>
        </p:nvSpPr>
        <p:spPr bwMode="auto">
          <a:xfrm>
            <a:off x="3286125" y="3359150"/>
            <a:ext cx="5857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904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sz="2200" b="1"/>
              <a:t>  1986</a:t>
            </a:r>
            <a:r>
              <a:rPr lang="ru-RU" sz="2400" b="1"/>
              <a:t> – 1996 гг. контрольный мастер измерительных приборов ОТК завода ОАО «Электроавтомат»;</a:t>
            </a:r>
            <a:endParaRPr lang="ru-RU" sz="24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0598" name="TextBox 7"/>
          <p:cNvSpPr txBox="1">
            <a:spLocks noChangeArrowheads="1"/>
          </p:cNvSpPr>
          <p:nvPr/>
        </p:nvSpPr>
        <p:spPr bwMode="auto">
          <a:xfrm>
            <a:off x="3286125" y="4514850"/>
            <a:ext cx="5857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904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sz="2200" b="1"/>
              <a:t>  1996</a:t>
            </a:r>
            <a:r>
              <a:rPr lang="ru-RU" sz="2400" b="1"/>
              <a:t> – по н.в. работа в администрации   г. Алатырь, главный-специалист эксперт отдела ЖКХ.</a:t>
            </a:r>
            <a:endParaRPr lang="ru-RU" sz="2400" b="1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151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/>
          </p:cNvSpPr>
          <p:nvPr>
            <p:ph sz="quarter" idx="13"/>
          </p:nvPr>
        </p:nvSpPr>
        <p:spPr>
          <a:xfrm>
            <a:off x="3348038" y="2420938"/>
            <a:ext cx="5338762" cy="2951162"/>
          </a:xfrm>
        </p:spPr>
        <p:txBody>
          <a:bodyPr>
            <a:normAutofit fontScale="92500"/>
          </a:bodyPr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ru-RU" sz="2200" b="1" dirty="0" smtClean="0"/>
              <a:t> - Инженер-программист Межрайонного отдела УФМС России по Чувашской республики в г. Алатырь.</a:t>
            </a:r>
            <a:r>
              <a:rPr lang="ru-RU" sz="2200" dirty="0" smtClean="0"/>
              <a:t> </a:t>
            </a:r>
            <a:endParaRPr lang="ru-RU" sz="2200" b="1" dirty="0" smtClean="0"/>
          </a:p>
          <a:p>
            <a:pPr marL="0" indent="0">
              <a:spcBef>
                <a:spcPct val="0"/>
              </a:spcBef>
              <a:buNone/>
            </a:pPr>
            <a:r>
              <a:rPr lang="ru-RU" sz="2200" b="1" dirty="0" smtClean="0"/>
              <a:t>- 2006 </a:t>
            </a:r>
            <a:r>
              <a:rPr lang="ru-RU" sz="2200" b="1" dirty="0" smtClean="0"/>
              <a:t>– 2011 гг. обучался в </a:t>
            </a:r>
            <a:r>
              <a:rPr lang="ru-RU" sz="2200" b="1" dirty="0" err="1" smtClean="0"/>
              <a:t>Алатырском</a:t>
            </a:r>
            <a:r>
              <a:rPr lang="ru-RU" sz="2200" b="1" dirty="0" smtClean="0"/>
              <a:t>  филиале </a:t>
            </a:r>
            <a:r>
              <a:rPr lang="ru-RU" sz="2000" b="1" dirty="0" smtClean="0"/>
              <a:t>ФГБОУ ВПО «ЧГУ им. И.Н. Ульянова» </a:t>
            </a:r>
            <a:r>
              <a:rPr lang="ru-RU" sz="2200" b="1" dirty="0" smtClean="0"/>
              <a:t>по </a:t>
            </a:r>
            <a:r>
              <a:rPr lang="ru-RU" sz="2200" b="1" dirty="0" smtClean="0"/>
              <a:t>специальности «Математическое обеспечение и администрирование информационных систем».</a:t>
            </a:r>
          </a:p>
          <a:p>
            <a:pPr marL="0" indent="0" eaLnBrk="1" hangingPunct="1">
              <a:spcBef>
                <a:spcPct val="0"/>
              </a:spcBef>
              <a:buFontTx/>
              <a:buChar char="-"/>
            </a:pPr>
            <a:endParaRPr lang="ru-RU" sz="2200" b="1" dirty="0" smtClean="0"/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ru-RU" sz="2200" b="1" dirty="0" smtClean="0"/>
          </a:p>
          <a:p>
            <a:pPr marL="0" indent="0" eaLnBrk="1" hangingPunct="1">
              <a:spcBef>
                <a:spcPct val="0"/>
              </a:spcBef>
            </a:pPr>
            <a:endParaRPr lang="ru-RU" sz="2200" dirty="0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92896"/>
            <a:ext cx="2664817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95736" y="764704"/>
            <a:ext cx="8501122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Торгашев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Денис Александрович</a:t>
            </a:r>
          </a:p>
        </p:txBody>
      </p:sp>
    </p:spTree>
    <p:extLst>
      <p:ext uri="{BB962C8B-B14F-4D97-AF65-F5344CB8AC3E}">
        <p14:creationId xmlns:p14="http://schemas.microsoft.com/office/powerpoint/2010/main" xmlns="" val="3584035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3"/>
          <p:cNvSpPr>
            <a:spLocks noGrp="1"/>
          </p:cNvSpPr>
          <p:nvPr>
            <p:ph sz="quarter" idx="13"/>
          </p:nvPr>
        </p:nvSpPr>
        <p:spPr>
          <a:xfrm>
            <a:off x="3419475" y="2133601"/>
            <a:ext cx="5473700" cy="3095600"/>
          </a:xfrm>
        </p:spPr>
        <p:txBody>
          <a:bodyPr/>
          <a:lstStyle/>
          <a:p>
            <a:pPr marL="0" indent="534988" algn="just">
              <a:spcBef>
                <a:spcPct val="0"/>
              </a:spcBef>
              <a:buNone/>
              <a:tabLst>
                <a:tab pos="360363" algn="l"/>
              </a:tabLst>
            </a:pPr>
            <a:r>
              <a:rPr lang="ru-RU" sz="2000" b="1" dirty="0" smtClean="0"/>
              <a:t>Зам</a:t>
            </a:r>
            <a:r>
              <a:rPr lang="ru-RU" sz="2000" b="1" dirty="0" smtClean="0"/>
              <a:t>. </a:t>
            </a:r>
            <a:r>
              <a:rPr lang="ru-RU" sz="2000" b="1" dirty="0" smtClean="0"/>
              <a:t>директора по </a:t>
            </a:r>
            <a:r>
              <a:rPr lang="ru-RU" sz="2000" b="1" dirty="0" err="1" smtClean="0"/>
              <a:t>учебно</a:t>
            </a:r>
            <a:r>
              <a:rPr lang="ru-RU" sz="2000" b="1" dirty="0" smtClean="0"/>
              <a:t> -воспитательной работе МБОУ «Гимназия №6 им. </a:t>
            </a:r>
            <a:r>
              <a:rPr lang="ru-RU" sz="2000" b="1" dirty="0" smtClean="0"/>
              <a:t>академика    </a:t>
            </a:r>
            <a:r>
              <a:rPr lang="ru-RU" sz="2000" b="1" dirty="0" smtClean="0"/>
              <a:t>А.Н. Крылова</a:t>
            </a:r>
            <a:r>
              <a:rPr lang="ru-RU" sz="2000" b="1" dirty="0" smtClean="0"/>
              <a:t>».</a:t>
            </a:r>
            <a:r>
              <a:rPr lang="ru-RU" sz="2000" b="1" dirty="0" smtClean="0"/>
              <a:t>   </a:t>
            </a:r>
            <a:endParaRPr lang="ru-RU" sz="2000" b="1" dirty="0" smtClean="0"/>
          </a:p>
          <a:p>
            <a:pPr marL="0" indent="534988" algn="just">
              <a:spcBef>
                <a:spcPct val="0"/>
              </a:spcBef>
              <a:buNone/>
              <a:tabLst>
                <a:tab pos="360363" algn="l"/>
              </a:tabLst>
            </a:pPr>
            <a:r>
              <a:rPr lang="ru-RU" sz="2000" b="1" dirty="0" smtClean="0"/>
              <a:t>2003-2008 </a:t>
            </a:r>
            <a:r>
              <a:rPr lang="ru-RU" sz="2000" b="1" dirty="0" smtClean="0"/>
              <a:t>гг. </a:t>
            </a:r>
            <a:r>
              <a:rPr lang="ru-RU" sz="2000" b="1" dirty="0" smtClean="0"/>
              <a:t>обучалась </a:t>
            </a:r>
            <a:r>
              <a:rPr lang="ru-RU" sz="2000" b="1" dirty="0" smtClean="0"/>
              <a:t>в </a:t>
            </a:r>
            <a:r>
              <a:rPr lang="ru-RU" sz="2000" b="1" dirty="0" err="1" smtClean="0"/>
              <a:t>Алатырском</a:t>
            </a:r>
            <a:r>
              <a:rPr lang="ru-RU" sz="2000" b="1" dirty="0" smtClean="0"/>
              <a:t>  филиале ФГБОУ ВПО «ЧГУ им. И.Н. Ульянова»</a:t>
            </a:r>
            <a:r>
              <a:rPr lang="ru-RU" sz="2000" b="1" dirty="0" smtClean="0"/>
              <a:t> </a:t>
            </a:r>
            <a:r>
              <a:rPr lang="ru-RU" sz="2000" b="1" dirty="0" smtClean="0"/>
              <a:t>по специальности «Математическое обеспечение и администрирование информационных систем».</a:t>
            </a:r>
            <a:endParaRPr lang="ru-RU" sz="2000" b="1" dirty="0" smtClean="0"/>
          </a:p>
        </p:txBody>
      </p:sp>
      <p:pic>
        <p:nvPicPr>
          <p:cNvPr id="17412" name="Picture 4" descr="AgJ_SuZky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2736676" cy="33126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67744" y="764704"/>
            <a:ext cx="8501122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Мигунова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Евгения Сергеевна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385239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3"/>
          <p:cNvSpPr>
            <a:spLocks noGrp="1"/>
          </p:cNvSpPr>
          <p:nvPr>
            <p:ph sz="quarter" idx="13"/>
          </p:nvPr>
        </p:nvSpPr>
        <p:spPr>
          <a:xfrm>
            <a:off x="3707904" y="2348881"/>
            <a:ext cx="5112246" cy="3528392"/>
          </a:xfrm>
        </p:spPr>
        <p:txBody>
          <a:bodyPr>
            <a:normAutofit fontScale="92500" lnSpcReduction="10000"/>
          </a:bodyPr>
          <a:lstStyle/>
          <a:p>
            <a:pPr marL="0" indent="447675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dirty="0" smtClean="0"/>
              <a:t>Заместитель </a:t>
            </a:r>
            <a:r>
              <a:rPr lang="ru-RU" sz="2400" b="1" dirty="0" smtClean="0"/>
              <a:t>директора по информатизации </a:t>
            </a:r>
            <a:r>
              <a:rPr lang="ru-RU" sz="2400" b="1" dirty="0" err="1" smtClean="0"/>
              <a:t>Алатырского</a:t>
            </a:r>
            <a:r>
              <a:rPr lang="ru-RU" sz="2400" b="1" dirty="0" smtClean="0"/>
              <a:t> техникума железнодорожного транспорта филиала ФГБОУ ВПО Самарский государственный университет путей сообщения.</a:t>
            </a:r>
          </a:p>
          <a:p>
            <a:pPr marL="0" indent="447675" algn="just">
              <a:lnSpc>
                <a:spcPct val="90000"/>
              </a:lnSpc>
              <a:buNone/>
            </a:pPr>
            <a:r>
              <a:rPr lang="ru-RU" sz="2400" b="1" dirty="0" smtClean="0"/>
              <a:t>2004-2009 </a:t>
            </a:r>
            <a:r>
              <a:rPr lang="ru-RU" sz="2400" b="1" dirty="0" smtClean="0"/>
              <a:t>гг. обучался в </a:t>
            </a:r>
            <a:r>
              <a:rPr lang="ru-RU" sz="2400" b="1" dirty="0" err="1" smtClean="0"/>
              <a:t>Алатырском</a:t>
            </a:r>
            <a:r>
              <a:rPr lang="ru-RU" sz="2400" b="1" dirty="0" smtClean="0"/>
              <a:t>  филиале </a:t>
            </a:r>
            <a:r>
              <a:rPr lang="ru-RU" sz="2400" b="1" dirty="0" smtClean="0"/>
              <a:t>ФГБОУ ВПО «ЧГУ им. И.Н. Ульянова» </a:t>
            </a:r>
            <a:r>
              <a:rPr lang="ru-RU" sz="2400" b="1" dirty="0" smtClean="0"/>
              <a:t>по специальности «Математическое обеспечение и администрирование информационных систем».</a:t>
            </a:r>
          </a:p>
        </p:txBody>
      </p:sp>
      <p:sp>
        <p:nvSpPr>
          <p:cNvPr id="113667" name="AutoShape 5" descr="&amp;Vcy;&amp;scy;&amp;tcy;&amp;rcy;&amp;ocy;&amp;iecy;&amp;ncy;&amp;ncy;&amp;ocy;&amp;iecy; &amp;icy;&amp;zcy;&amp;ocy;&amp;bcy;&amp;rcy;&amp;acy;&amp;zhcy;&amp;iecy;&amp;ncy;&amp;icy;&amp;iecy; 2"/>
          <p:cNvSpPr>
            <a:spLocks noChangeAspect="1" noChangeArrowheads="1"/>
          </p:cNvSpPr>
          <p:nvPr/>
        </p:nvSpPr>
        <p:spPr bwMode="auto">
          <a:xfrm>
            <a:off x="2305050" y="1928813"/>
            <a:ext cx="45339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2952750" cy="30241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339752" y="764704"/>
            <a:ext cx="8501122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Афанасьев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валентин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Алексеевич</a:t>
            </a:r>
          </a:p>
        </p:txBody>
      </p:sp>
    </p:spTree>
    <p:extLst>
      <p:ext uri="{BB962C8B-B14F-4D97-AF65-F5344CB8AC3E}">
        <p14:creationId xmlns:p14="http://schemas.microsoft.com/office/powerpoint/2010/main" xmlns="" val="3860511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>
            <a:spLocks noGrp="1"/>
          </p:cNvSpPr>
          <p:nvPr>
            <p:ph sz="quarter" idx="13"/>
          </p:nvPr>
        </p:nvSpPr>
        <p:spPr>
          <a:xfrm>
            <a:off x="3492500" y="2349500"/>
            <a:ext cx="5338763" cy="3240088"/>
          </a:xfrm>
        </p:spPr>
        <p:txBody>
          <a:bodyPr>
            <a:normAutofit fontScale="92500" lnSpcReduction="20000"/>
          </a:bodyPr>
          <a:lstStyle/>
          <a:p>
            <a:pPr marL="0" indent="447675" algn="just" eaLnBrk="1" hangingPunct="1">
              <a:buFont typeface="Arial" charset="0"/>
              <a:buNone/>
            </a:pPr>
            <a:r>
              <a:rPr lang="ru-RU" sz="2200" b="1" dirty="0" smtClean="0"/>
              <a:t> </a:t>
            </a:r>
            <a:r>
              <a:rPr lang="ru-RU" sz="2200" b="1" dirty="0" smtClean="0"/>
              <a:t>Начальник </a:t>
            </a:r>
            <a:r>
              <a:rPr lang="ru-RU" sz="2200" b="1" dirty="0" smtClean="0"/>
              <a:t>сектора реализации услуг по передаче электроэнергии </a:t>
            </a:r>
            <a:r>
              <a:rPr lang="ru-RU" sz="2200" b="1" dirty="0" err="1" smtClean="0"/>
              <a:t>Алатырского</a:t>
            </a:r>
            <a:r>
              <a:rPr lang="ru-RU" sz="2200" b="1" dirty="0" smtClean="0"/>
              <a:t> производственного отделения филиала ОАО «МРСК Волги» - «</a:t>
            </a:r>
            <a:r>
              <a:rPr lang="ru-RU" sz="2200" b="1" dirty="0" err="1" smtClean="0"/>
              <a:t>Чувашэнерго</a:t>
            </a:r>
            <a:r>
              <a:rPr lang="ru-RU" sz="2200" b="1" dirty="0" smtClean="0"/>
              <a:t>».</a:t>
            </a:r>
          </a:p>
          <a:p>
            <a:pPr marL="0" indent="447675" algn="just">
              <a:buNone/>
            </a:pPr>
            <a:r>
              <a:rPr lang="ru-RU" sz="2200" b="1" dirty="0" smtClean="0"/>
              <a:t>2002-2007 </a:t>
            </a:r>
            <a:r>
              <a:rPr lang="ru-RU" sz="2200" b="1" dirty="0" smtClean="0"/>
              <a:t>гг. обучался в </a:t>
            </a:r>
            <a:r>
              <a:rPr lang="ru-RU" sz="2200" b="1" dirty="0" err="1" smtClean="0"/>
              <a:t>Алатырском</a:t>
            </a:r>
            <a:r>
              <a:rPr lang="ru-RU" sz="2200" b="1" dirty="0" smtClean="0"/>
              <a:t>  филиале </a:t>
            </a:r>
            <a:r>
              <a:rPr lang="ru-RU" sz="2000" b="1" dirty="0" smtClean="0"/>
              <a:t>ФГБОУ ВПО «ЧГУ им. И.Н. Ульянова» </a:t>
            </a:r>
            <a:r>
              <a:rPr lang="ru-RU" sz="2200" b="1" dirty="0" smtClean="0"/>
              <a:t>по </a:t>
            </a:r>
            <a:r>
              <a:rPr lang="ru-RU" sz="2200" b="1" dirty="0" smtClean="0"/>
              <a:t>специальности «Математическое обеспечение и администрирование информационных систем»</a:t>
            </a:r>
          </a:p>
          <a:p>
            <a:pPr marL="0" indent="0" eaLnBrk="1" hangingPunct="1">
              <a:buFont typeface="Arial" charset="0"/>
              <a:buNone/>
            </a:pPr>
            <a:endParaRPr lang="ru-RU" sz="2200" b="1" dirty="0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526" y="2492896"/>
            <a:ext cx="2719834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339752" y="1052736"/>
            <a:ext cx="8501122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Солдатов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Антон Александрович</a:t>
            </a:r>
          </a:p>
        </p:txBody>
      </p:sp>
    </p:spTree>
    <p:extLst>
      <p:ext uri="{BB962C8B-B14F-4D97-AF65-F5344CB8AC3E}">
        <p14:creationId xmlns:p14="http://schemas.microsoft.com/office/powerpoint/2010/main" xmlns="" val="495129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/>
          </p:cNvSpPr>
          <p:nvPr>
            <p:ph sz="quarter" idx="13"/>
          </p:nvPr>
        </p:nvSpPr>
        <p:spPr>
          <a:xfrm>
            <a:off x="3348038" y="2492375"/>
            <a:ext cx="5338762" cy="2590800"/>
          </a:xfrm>
        </p:spPr>
        <p:txBody>
          <a:bodyPr>
            <a:normAutofit fontScale="92500" lnSpcReduction="10000"/>
          </a:bodyPr>
          <a:lstStyle/>
          <a:p>
            <a:pPr marL="0" indent="447675" algn="just" eaLnBrk="1" hangingPunct="1">
              <a:buFont typeface="Arial" charset="0"/>
              <a:buNone/>
            </a:pPr>
            <a:r>
              <a:rPr lang="ru-RU" sz="2200" b="1" dirty="0" smtClean="0"/>
              <a:t>Ведущий </a:t>
            </a:r>
            <a:r>
              <a:rPr lang="ru-RU" sz="2200" b="1" dirty="0" smtClean="0"/>
              <a:t>инженер-программист в ООО «ИЦ «</a:t>
            </a:r>
            <a:r>
              <a:rPr lang="ru-RU" sz="2200" b="1" dirty="0" err="1" smtClean="0"/>
              <a:t>Бреслер</a:t>
            </a:r>
            <a:r>
              <a:rPr lang="ru-RU" sz="2200" b="1" dirty="0" smtClean="0"/>
              <a:t>», г.Чебоксары. </a:t>
            </a:r>
          </a:p>
          <a:p>
            <a:pPr marL="0" indent="447675" algn="just">
              <a:buNone/>
            </a:pPr>
            <a:r>
              <a:rPr lang="ru-RU" sz="2200" b="1" dirty="0" smtClean="0"/>
              <a:t>2007-2012 </a:t>
            </a:r>
            <a:r>
              <a:rPr lang="ru-RU" sz="2200" b="1" dirty="0" smtClean="0"/>
              <a:t>гг. обучалась в </a:t>
            </a:r>
            <a:r>
              <a:rPr lang="ru-RU" sz="2200" b="1" dirty="0" err="1" smtClean="0"/>
              <a:t>Алатырском</a:t>
            </a:r>
            <a:r>
              <a:rPr lang="ru-RU" sz="2200" b="1" dirty="0" smtClean="0"/>
              <a:t>  филиале </a:t>
            </a:r>
            <a:r>
              <a:rPr lang="ru-RU" sz="2000" b="1" dirty="0" smtClean="0"/>
              <a:t>ФГБОУ ВПО «ЧГУ им. И.Н. Ульянова» </a:t>
            </a:r>
            <a:r>
              <a:rPr lang="ru-RU" sz="2200" b="1" dirty="0" smtClean="0"/>
              <a:t>по </a:t>
            </a:r>
            <a:r>
              <a:rPr lang="ru-RU" sz="2200" b="1" dirty="0" smtClean="0"/>
              <a:t>специальности «Математическое обеспечение и администрирование информационных систем».</a:t>
            </a:r>
          </a:p>
          <a:p>
            <a:pPr marL="0" indent="0" eaLnBrk="1" hangingPunct="1">
              <a:buFont typeface="Arial" charset="0"/>
              <a:buNone/>
            </a:pPr>
            <a:endParaRPr lang="ru-RU" sz="2200" b="1" dirty="0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 b="26295"/>
          <a:stretch>
            <a:fillRect/>
          </a:stretch>
        </p:blipFill>
        <p:spPr bwMode="auto">
          <a:xfrm>
            <a:off x="827584" y="2348880"/>
            <a:ext cx="2303140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63688" y="980728"/>
            <a:ext cx="8501122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Веряскина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Марина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2742437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3"/>
          <p:cNvSpPr>
            <a:spLocks noGrp="1"/>
          </p:cNvSpPr>
          <p:nvPr>
            <p:ph sz="quarter" idx="13"/>
          </p:nvPr>
        </p:nvSpPr>
        <p:spPr>
          <a:xfrm>
            <a:off x="3131840" y="2276872"/>
            <a:ext cx="5905500" cy="3168650"/>
          </a:xfrm>
        </p:spPr>
        <p:txBody>
          <a:bodyPr>
            <a:normAutofit fontScale="85000" lnSpcReduction="10000"/>
          </a:bodyPr>
          <a:lstStyle/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dirty="0" smtClean="0"/>
              <a:t>  Научный сотрудник по компьютерному моделированию Научно-исследовательского института "</a:t>
            </a:r>
            <a:r>
              <a:rPr lang="ru-RU" sz="2400" b="1" dirty="0" err="1" smtClean="0"/>
              <a:t>Энергоэффективных</a:t>
            </a:r>
            <a:r>
              <a:rPr lang="ru-RU" sz="2400" b="1" dirty="0" smtClean="0"/>
              <a:t> технологий" при  Казанском национальном исследовательском техническом университете им. А.Н. Туполева, г. Казань.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400" b="1" dirty="0" smtClean="0"/>
              <a:t>  2002-2007 гг. обучался в </a:t>
            </a:r>
            <a:r>
              <a:rPr lang="ru-RU" sz="2400" b="1" dirty="0" err="1" smtClean="0"/>
              <a:t>Алатырском</a:t>
            </a:r>
            <a:r>
              <a:rPr lang="ru-RU" sz="2400" b="1" dirty="0" smtClean="0"/>
              <a:t>  филиале </a:t>
            </a:r>
            <a:r>
              <a:rPr lang="ru-RU" sz="2400" b="1" dirty="0" smtClean="0"/>
              <a:t>ФГБОУ ВПО «ЧГУ им. И.Н. Ульянова» по </a:t>
            </a:r>
            <a:r>
              <a:rPr lang="ru-RU" sz="2400" b="1" dirty="0" smtClean="0"/>
              <a:t>специальности «Математическое обеспечение и администрирование информационных систем».</a:t>
            </a:r>
          </a:p>
        </p:txBody>
      </p:sp>
      <p:pic>
        <p:nvPicPr>
          <p:cNvPr id="21508" name="Picture 4" descr="Малышкин Дени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2493815" cy="37436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91680" y="764704"/>
            <a:ext cx="8501122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Малышкин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Денис Анатольевич</a:t>
            </a:r>
          </a:p>
        </p:txBody>
      </p:sp>
    </p:spTree>
    <p:extLst>
      <p:ext uri="{BB962C8B-B14F-4D97-AF65-F5344CB8AC3E}">
        <p14:creationId xmlns:p14="http://schemas.microsoft.com/office/powerpoint/2010/main" xmlns="" val="448750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"/>
          <p:cNvSpPr>
            <a:spLocks noGrp="1"/>
          </p:cNvSpPr>
          <p:nvPr>
            <p:ph sz="quarter" idx="13"/>
          </p:nvPr>
        </p:nvSpPr>
        <p:spPr>
          <a:xfrm>
            <a:off x="3059113" y="2133600"/>
            <a:ext cx="5761037" cy="3600450"/>
          </a:xfrm>
        </p:spPr>
        <p:txBody>
          <a:bodyPr>
            <a:normAutofit fontScale="92500"/>
          </a:bodyPr>
          <a:lstStyle/>
          <a:p>
            <a:pPr marL="0" indent="442913" algn="just" eaLnBrk="1" hangingPunct="1">
              <a:buFont typeface="Arial" charset="0"/>
              <a:buNone/>
            </a:pPr>
            <a:r>
              <a:rPr lang="ru-RU" sz="2400" b="1" dirty="0" smtClean="0"/>
              <a:t>Старший преподаватель кафедры высшей математики и информационных технологий </a:t>
            </a:r>
            <a:r>
              <a:rPr lang="ru-RU" sz="2400" b="1" dirty="0" err="1" smtClean="0"/>
              <a:t>Алатырского</a:t>
            </a:r>
            <a:r>
              <a:rPr lang="ru-RU" sz="2400" b="1" dirty="0" smtClean="0"/>
              <a:t> филиала ФГБОУ ВПО «ЧГУ им. И.Н.Ульянова»</a:t>
            </a:r>
          </a:p>
          <a:p>
            <a:pPr marL="0" indent="442913" algn="just">
              <a:buNone/>
            </a:pPr>
            <a:r>
              <a:rPr lang="ru-RU" sz="2400" b="1" dirty="0" smtClean="0"/>
              <a:t>2003-2008 гг. обучалась в </a:t>
            </a:r>
            <a:r>
              <a:rPr lang="ru-RU" sz="2400" b="1" dirty="0" err="1" smtClean="0"/>
              <a:t>Алатырском</a:t>
            </a:r>
            <a:r>
              <a:rPr lang="ru-RU" sz="2400" b="1" dirty="0" smtClean="0"/>
              <a:t>  филиале </a:t>
            </a:r>
            <a:r>
              <a:rPr lang="ru-RU" sz="2400" b="1" dirty="0" smtClean="0"/>
              <a:t>ФГБОУ ВПО «ЧГУ им. И.Н. Ульянова» </a:t>
            </a:r>
            <a:r>
              <a:rPr lang="ru-RU" sz="2400" b="1" dirty="0" smtClean="0"/>
              <a:t>по специальности «Математическое обеспечение и администрирование информационных систем».</a:t>
            </a:r>
          </a:p>
        </p:txBody>
      </p:sp>
      <p:pic>
        <p:nvPicPr>
          <p:cNvPr id="22532" name="Picture 4" descr="n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2403797" cy="33840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67744" y="764704"/>
            <a:ext cx="8501122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Немкова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Мария Павловна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1935554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"/>
          <p:cNvSpPr>
            <a:spLocks noGrp="1"/>
          </p:cNvSpPr>
          <p:nvPr>
            <p:ph sz="quarter" idx="13"/>
          </p:nvPr>
        </p:nvSpPr>
        <p:spPr>
          <a:xfrm>
            <a:off x="2987675" y="2133600"/>
            <a:ext cx="5940425" cy="3992563"/>
          </a:xfrm>
        </p:spPr>
        <p:txBody>
          <a:bodyPr>
            <a:normAutofit lnSpcReduction="10000"/>
          </a:bodyPr>
          <a:lstStyle/>
          <a:p>
            <a:pPr marL="0" indent="542925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/>
              <a:t>Специалист ОАО АКБ «</a:t>
            </a:r>
            <a:r>
              <a:rPr lang="ru-RU" sz="2400" b="1" dirty="0" err="1" smtClean="0"/>
              <a:t>Пробизнесбанк</a:t>
            </a:r>
            <a:r>
              <a:rPr lang="ru-RU" sz="2400" b="1" dirty="0" smtClean="0"/>
              <a:t>» </a:t>
            </a:r>
            <a:r>
              <a:rPr lang="ru-RU" sz="2400" b="1" dirty="0" err="1" smtClean="0"/>
              <a:t>кассово-операционного</a:t>
            </a:r>
            <a:r>
              <a:rPr lang="ru-RU" sz="2400" b="1" dirty="0" smtClean="0"/>
              <a:t> офиса г. Алатырь. </a:t>
            </a:r>
          </a:p>
          <a:p>
            <a:pPr marL="0" indent="542925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/>
              <a:t>2013 гг. ассистент кафедры высшей математики и информационных технологий </a:t>
            </a:r>
            <a:r>
              <a:rPr lang="ru-RU" sz="2400" b="1" dirty="0" err="1" smtClean="0"/>
              <a:t>Алатырского</a:t>
            </a:r>
            <a:r>
              <a:rPr lang="ru-RU" sz="2400" b="1" dirty="0" smtClean="0"/>
              <a:t> филиала ФГБОУ ВПО «ЧГУ им. И.Н.Ульянова».</a:t>
            </a:r>
          </a:p>
          <a:p>
            <a:pPr marL="0" indent="542925" algn="just">
              <a:lnSpc>
                <a:spcPct val="80000"/>
              </a:lnSpc>
              <a:buNone/>
            </a:pPr>
            <a:r>
              <a:rPr lang="ru-RU" sz="2400" b="1" dirty="0" smtClean="0"/>
              <a:t>2009-2013 гг. обучалась в </a:t>
            </a:r>
            <a:r>
              <a:rPr lang="ru-RU" sz="2400" b="1" dirty="0" err="1" smtClean="0"/>
              <a:t>Алатырском</a:t>
            </a:r>
            <a:r>
              <a:rPr lang="ru-RU" sz="2400" b="1" dirty="0" smtClean="0"/>
              <a:t>  филиале </a:t>
            </a:r>
            <a:r>
              <a:rPr lang="ru-RU" sz="2400" b="1" dirty="0" smtClean="0"/>
              <a:t>ФГБОУ ВПО «ЧГУ им. И.Н. Ульянова» </a:t>
            </a:r>
            <a:r>
              <a:rPr lang="ru-RU" sz="2400" b="1" dirty="0" smtClean="0"/>
              <a:t>по специальности «Математическое обеспечение и администрирование информационных систем».</a:t>
            </a:r>
          </a:p>
          <a:p>
            <a:pPr marL="0" indent="542925" algn="just" eaLnBrk="1" hangingPunct="1">
              <a:lnSpc>
                <a:spcPct val="80000"/>
              </a:lnSpc>
              <a:buFont typeface="Arial" charset="0"/>
              <a:buNone/>
            </a:pPr>
            <a:endParaRPr lang="ru-RU" sz="2400" b="1" dirty="0" smtClean="0"/>
          </a:p>
        </p:txBody>
      </p:sp>
      <p:pic>
        <p:nvPicPr>
          <p:cNvPr id="23556" name="Picture 7" descr="Турайкина Екатерина Викторов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31852"/>
            <a:ext cx="2519809" cy="3201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59632" y="620688"/>
            <a:ext cx="8501122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Турайкина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Екатерина Викторовна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3016253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692696"/>
            <a:ext cx="8501122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Лукишина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Светлана Александровна</a:t>
            </a:r>
          </a:p>
        </p:txBody>
      </p:sp>
      <p:sp>
        <p:nvSpPr>
          <p:cNvPr id="101379" name="TextBox 4"/>
          <p:cNvSpPr txBox="1">
            <a:spLocks noChangeArrowheads="1"/>
          </p:cNvSpPr>
          <p:nvPr/>
        </p:nvSpPr>
        <p:spPr bwMode="auto">
          <a:xfrm>
            <a:off x="3286125" y="2204864"/>
            <a:ext cx="58578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904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sz="2200" b="1" dirty="0"/>
              <a:t>  </a:t>
            </a:r>
            <a:r>
              <a:rPr lang="ru-RU" sz="2400" b="1" dirty="0"/>
              <a:t>2005г. – наст. </a:t>
            </a:r>
            <a:r>
              <a:rPr lang="ru-RU" sz="2400" b="1" dirty="0" err="1"/>
              <a:t>вр</a:t>
            </a:r>
            <a:r>
              <a:rPr lang="ru-RU" sz="2400" b="1" dirty="0"/>
              <a:t>. заместитель директора</a:t>
            </a:r>
          </a:p>
          <a:p>
            <a:pPr eaLnBrk="1" hangingPunct="1"/>
            <a:r>
              <a:rPr lang="ru-RU" sz="2400" b="1" dirty="0">
                <a:cs typeface="Tahoma" pitchFamily="34" charset="0"/>
              </a:rPr>
              <a:t>по воспитательной работе </a:t>
            </a:r>
            <a:r>
              <a:rPr lang="ru-RU" sz="2400" b="1" dirty="0" err="1" smtClean="0">
                <a:cs typeface="Tahoma" pitchFamily="34" charset="0"/>
              </a:rPr>
              <a:t>Алатырского</a:t>
            </a:r>
            <a:r>
              <a:rPr lang="ru-RU" sz="2400" b="1" dirty="0" smtClean="0">
                <a:cs typeface="Tahoma" pitchFamily="34" charset="0"/>
              </a:rPr>
              <a:t> филиала </a:t>
            </a:r>
            <a:r>
              <a:rPr lang="ru-RU" sz="2400" b="1" dirty="0" smtClean="0"/>
              <a:t>ФГБОУ ВПО «ЧГУ им. И.Н. Ульянова» </a:t>
            </a:r>
            <a:r>
              <a:rPr lang="ru-RU" sz="2400" b="1" dirty="0" smtClean="0">
                <a:cs typeface="Tahoma" pitchFamily="34" charset="0"/>
              </a:rPr>
              <a:t>;</a:t>
            </a:r>
            <a:endParaRPr lang="ru-RU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1380" name="TextBox 6"/>
          <p:cNvSpPr txBox="1">
            <a:spLocks noChangeArrowheads="1"/>
          </p:cNvSpPr>
          <p:nvPr/>
        </p:nvSpPr>
        <p:spPr bwMode="auto">
          <a:xfrm>
            <a:off x="3286125" y="3717032"/>
            <a:ext cx="5857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904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sz="2000" b="1" dirty="0"/>
              <a:t> </a:t>
            </a:r>
            <a:r>
              <a:rPr lang="ru-RU" sz="2400" b="1" dirty="0"/>
              <a:t> 1996-2002 гг. обучалась в </a:t>
            </a:r>
            <a:r>
              <a:rPr lang="ru-RU" sz="2400" b="1" dirty="0" err="1"/>
              <a:t>Алатырском</a:t>
            </a:r>
            <a:r>
              <a:rPr lang="ru-RU" sz="2400" b="1" dirty="0"/>
              <a:t>  филиале «ЧГУ им. И.Н. Ульянова по специальности «История».</a:t>
            </a:r>
            <a:endParaRPr lang="ru-RU" sz="2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2558896" cy="35208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05784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 descr="http://gov.cap.ru/home/chuv_alatr/albom03/sport/grigori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" y="2071688"/>
            <a:ext cx="2723761" cy="3301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 rot="10800000" flipV="1">
            <a:off x="3419475" y="3213100"/>
            <a:ext cx="5422900" cy="1785938"/>
          </a:xfrm>
        </p:spPr>
        <p:txBody>
          <a:bodyPr/>
          <a:lstStyle/>
          <a:p>
            <a:pPr>
              <a:lnSpc>
                <a:spcPct val="150000"/>
              </a:lnSpc>
              <a:buNone/>
              <a:defRPr/>
            </a:pPr>
            <a:r>
              <a:rPr lang="ru-RU" sz="2000" dirty="0" smtClean="0">
                <a:latin typeface="+mn-lt"/>
              </a:rPr>
              <a:t>1994-2000 гг. обучался в </a:t>
            </a:r>
            <a:r>
              <a:rPr lang="ru-RU" sz="2000" dirty="0" err="1" smtClean="0">
                <a:latin typeface="+mn-lt"/>
              </a:rPr>
              <a:t>Алатырском</a:t>
            </a:r>
            <a:r>
              <a:rPr lang="ru-RU" sz="2000" dirty="0" smtClean="0">
                <a:latin typeface="+mn-lt"/>
              </a:rPr>
              <a:t>  филиале </a:t>
            </a:r>
            <a:r>
              <a:rPr lang="ru-RU" sz="2000" dirty="0" smtClean="0"/>
              <a:t>ФГБОУ ВПО «ЧГУ им. И.Н. Ульянова» </a:t>
            </a:r>
            <a:r>
              <a:rPr lang="ru-RU" sz="2000" dirty="0" smtClean="0">
                <a:latin typeface="+mn-lt"/>
              </a:rPr>
              <a:t>по </a:t>
            </a:r>
            <a:r>
              <a:rPr lang="ru-RU" sz="2000" dirty="0" smtClean="0">
                <a:latin typeface="+mn-lt"/>
              </a:rPr>
              <a:t>специальности «ИСТОРИЯ»</a:t>
            </a:r>
            <a:endParaRPr lang="ru-RU" sz="2000" dirty="0">
              <a:latin typeface="+mn-lt"/>
            </a:endParaRPr>
          </a:p>
        </p:txBody>
      </p:sp>
      <p:sp>
        <p:nvSpPr>
          <p:cNvPr id="25605" name="Текст 11"/>
          <p:cNvSpPr>
            <a:spLocks noGrp="1"/>
          </p:cNvSpPr>
          <p:nvPr>
            <p:ph type="body" idx="1"/>
          </p:nvPr>
        </p:nvSpPr>
        <p:spPr>
          <a:xfrm>
            <a:off x="3419475" y="2060575"/>
            <a:ext cx="5494338" cy="14287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С 1985 года возглавляет отдел физкультуры и спорта администрации Алатырского района</a:t>
            </a: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.</a:t>
            </a:r>
            <a:endParaRPr lang="ru-RU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764704"/>
            <a:ext cx="8501122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Григорьев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Иван Дмитриевич</a:t>
            </a:r>
          </a:p>
        </p:txBody>
      </p:sp>
    </p:spTree>
    <p:extLst>
      <p:ext uri="{BB962C8B-B14F-4D97-AF65-F5344CB8AC3E}">
        <p14:creationId xmlns:p14="http://schemas.microsoft.com/office/powerpoint/2010/main" xmlns="" val="214438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Содержимое 4"/>
          <p:cNvSpPr>
            <a:spLocks noGrp="1"/>
          </p:cNvSpPr>
          <p:nvPr>
            <p:ph idx="1"/>
          </p:nvPr>
        </p:nvSpPr>
        <p:spPr>
          <a:xfrm>
            <a:off x="3275856" y="1928813"/>
            <a:ext cx="5410944" cy="41973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b="1" dirty="0" smtClean="0"/>
              <a:t>    Учитель высшей квалификационной категории. Преподает историю, обществознание и право в МБОУ  «</a:t>
            </a:r>
            <a:r>
              <a:rPr lang="ru-RU" sz="2400" b="1" dirty="0" err="1" smtClean="0"/>
              <a:t>Кувакинская</a:t>
            </a:r>
            <a:r>
              <a:rPr lang="ru-RU" sz="2400" b="1" dirty="0" smtClean="0"/>
              <a:t> СОШ» </a:t>
            </a:r>
            <a:r>
              <a:rPr lang="ru-RU" sz="2400" b="1" dirty="0" err="1" smtClean="0"/>
              <a:t>Алатырского</a:t>
            </a:r>
            <a:r>
              <a:rPr lang="ru-RU" sz="2400" b="1" dirty="0" smtClean="0"/>
              <a:t> района </a:t>
            </a:r>
          </a:p>
          <a:p>
            <a:pPr>
              <a:buNone/>
            </a:pPr>
            <a:r>
              <a:rPr lang="ru-RU" sz="2400" b="1" dirty="0" smtClean="0"/>
              <a:t>    1994-2000 гг. обучалась в </a:t>
            </a:r>
            <a:r>
              <a:rPr lang="ru-RU" sz="2400" b="1" dirty="0" err="1" smtClean="0"/>
              <a:t>Алатырском</a:t>
            </a:r>
            <a:r>
              <a:rPr lang="ru-RU" sz="2400" b="1" dirty="0" smtClean="0"/>
              <a:t>  филиале </a:t>
            </a:r>
            <a:r>
              <a:rPr lang="ru-RU" sz="2400" b="1" dirty="0" smtClean="0"/>
              <a:t>ФГБОУ ВПО «ЧГУ им. И.Н. Ульянова» </a:t>
            </a:r>
            <a:r>
              <a:rPr lang="ru-RU" sz="2400" b="1" dirty="0" smtClean="0"/>
              <a:t>по специальности «ИСТОРИЯ»</a:t>
            </a:r>
          </a:p>
        </p:txBody>
      </p:sp>
      <p:pic>
        <p:nvPicPr>
          <p:cNvPr id="26629" name="Рисунок 6" descr="И на этом наша педагогическая династия не заканчивается. Моя мама Кустова Марина Геннадьевна является учителем истории и обществознания МОУ «Кувакинская гимназия». В 2000 году окончила Чувашский государственный университет им. И.Н. Ульянова. Имеет высшую квалификационную категорию, прекрасно владеет методикой современного урока истории и обществознания, умело активизирует работу учащихся на уроке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2448272" cy="32967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63688" y="620688"/>
            <a:ext cx="8501122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Кустова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Марина Геннадьевна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74861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Содержимое 4"/>
          <p:cNvSpPr>
            <a:spLocks noGrp="1"/>
          </p:cNvSpPr>
          <p:nvPr>
            <p:ph idx="1"/>
          </p:nvPr>
        </p:nvSpPr>
        <p:spPr>
          <a:xfrm>
            <a:off x="3707904" y="1988840"/>
            <a:ext cx="5257800" cy="41973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b="1" dirty="0" smtClean="0"/>
              <a:t>    Учитель истории, обществознания и права в МБОУ  «</a:t>
            </a:r>
            <a:r>
              <a:rPr lang="ru-RU" sz="2400" b="1" dirty="0" err="1" smtClean="0"/>
              <a:t>Атратская</a:t>
            </a:r>
            <a:r>
              <a:rPr lang="ru-RU" sz="2400" b="1" dirty="0" smtClean="0"/>
              <a:t> СОШ» </a:t>
            </a:r>
            <a:r>
              <a:rPr lang="ru-RU" sz="2400" b="1" dirty="0" err="1" smtClean="0"/>
              <a:t>Алатырского</a:t>
            </a:r>
            <a:r>
              <a:rPr lang="ru-RU" sz="2400" b="1" dirty="0" smtClean="0"/>
              <a:t> района </a:t>
            </a:r>
          </a:p>
          <a:p>
            <a:pPr>
              <a:buNone/>
            </a:pPr>
            <a:r>
              <a:rPr lang="ru-RU" sz="2400" b="1" dirty="0" smtClean="0"/>
              <a:t>    1994-2000 гг. обучалась в </a:t>
            </a:r>
            <a:r>
              <a:rPr lang="ru-RU" sz="2400" b="1" dirty="0" err="1" smtClean="0"/>
              <a:t>Алатырском</a:t>
            </a:r>
            <a:r>
              <a:rPr lang="ru-RU" sz="2400" b="1" dirty="0" smtClean="0"/>
              <a:t>  филиале </a:t>
            </a:r>
            <a:r>
              <a:rPr lang="ru-RU" sz="2400" b="1" dirty="0" smtClean="0"/>
              <a:t>ФГБОУ ВПО «ЧГУ им. И.Н. Ульянова» </a:t>
            </a:r>
            <a:r>
              <a:rPr lang="ru-RU" sz="2400" b="1" dirty="0" smtClean="0"/>
              <a:t>по специальности «ИСТОРИЯ»</a:t>
            </a:r>
          </a:p>
        </p:txBody>
      </p:sp>
      <p:pic>
        <p:nvPicPr>
          <p:cNvPr id="27653" name="Рисунок 7" descr="http://uld3.mycdn.me/getImage?photoId=393490834474&amp;photoType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3384376" cy="3312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51720" y="764704"/>
            <a:ext cx="8501122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Долгова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Галина Дмитриевна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4002731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Содержимое 4"/>
          <p:cNvSpPr>
            <a:spLocks noGrp="1"/>
          </p:cNvSpPr>
          <p:nvPr>
            <p:ph idx="1"/>
          </p:nvPr>
        </p:nvSpPr>
        <p:spPr>
          <a:xfrm>
            <a:off x="2857500" y="1928813"/>
            <a:ext cx="5829300" cy="41973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b="1" dirty="0" smtClean="0"/>
              <a:t>  Директор муниципального </a:t>
            </a:r>
            <a:r>
              <a:rPr lang="ru-RU" sz="2400" b="1" dirty="0" err="1" smtClean="0"/>
              <a:t>бюджетноого</a:t>
            </a:r>
            <a:r>
              <a:rPr lang="ru-RU" sz="2400" b="1" dirty="0" smtClean="0"/>
              <a:t> дошкольного образовательного учреждения «Детский сад №5 «Березка» города Алатыря Чувашской Республики</a:t>
            </a:r>
          </a:p>
          <a:p>
            <a:pPr>
              <a:buNone/>
            </a:pPr>
            <a:r>
              <a:rPr lang="ru-RU" sz="2400" b="1" dirty="0" smtClean="0"/>
              <a:t>  2000-2006 гг. обучалась в </a:t>
            </a:r>
            <a:r>
              <a:rPr lang="ru-RU" sz="2400" b="1" dirty="0" err="1" smtClean="0"/>
              <a:t>Алатырском</a:t>
            </a:r>
            <a:r>
              <a:rPr lang="ru-RU" sz="2400" b="1" dirty="0" smtClean="0"/>
              <a:t>  филиале </a:t>
            </a:r>
            <a:r>
              <a:rPr lang="ru-RU" sz="2400" b="1" dirty="0" smtClean="0"/>
              <a:t>ФГБОУ ВПО «ЧГУ им. И.Н. Ульянова» </a:t>
            </a:r>
            <a:r>
              <a:rPr lang="ru-RU" sz="2400" b="1" dirty="0" smtClean="0"/>
              <a:t>по специальности «ИСТОРИЯ»</a:t>
            </a:r>
          </a:p>
        </p:txBody>
      </p:sp>
      <p:pic>
        <p:nvPicPr>
          <p:cNvPr id="28677" name="Рисунок 10" descr="http://www.ds5-alatyr.edu.cap.ru/Home/3664/images/d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2286000" cy="3181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67744" y="764704"/>
            <a:ext cx="8501122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Михеева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Ирина Васильевна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2290987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Содержимое 4"/>
          <p:cNvSpPr>
            <a:spLocks noGrp="1"/>
          </p:cNvSpPr>
          <p:nvPr>
            <p:ph idx="1"/>
          </p:nvPr>
        </p:nvSpPr>
        <p:spPr>
          <a:xfrm>
            <a:off x="3203848" y="1916832"/>
            <a:ext cx="5829300" cy="41973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b="1" dirty="0" smtClean="0"/>
              <a:t>   Директор муниципального бюджетного учреждения «</a:t>
            </a:r>
            <a:r>
              <a:rPr lang="ru-RU" sz="2400" b="1" dirty="0" err="1" smtClean="0"/>
              <a:t>Алатырский</a:t>
            </a:r>
            <a:r>
              <a:rPr lang="ru-RU" sz="2400" b="1" dirty="0" smtClean="0"/>
              <a:t> районный архив».</a:t>
            </a:r>
          </a:p>
          <a:p>
            <a:pPr>
              <a:buNone/>
            </a:pPr>
            <a:r>
              <a:rPr lang="ru-RU" sz="2400" b="1" dirty="0" smtClean="0"/>
              <a:t>    2001-2007 гг. обучалась в </a:t>
            </a:r>
            <a:r>
              <a:rPr lang="ru-RU" sz="2400" b="1" dirty="0" err="1" smtClean="0"/>
              <a:t>Алатырском</a:t>
            </a:r>
            <a:r>
              <a:rPr lang="ru-RU" sz="2400" b="1" dirty="0" smtClean="0"/>
              <a:t>  филиале </a:t>
            </a:r>
            <a:r>
              <a:rPr lang="ru-RU" sz="2400" b="1" dirty="0" smtClean="0"/>
              <a:t>ФГБОУ ВПО «ЧГУ им. И.Н. Ульянова» </a:t>
            </a:r>
            <a:r>
              <a:rPr lang="ru-RU" sz="2400" b="1" dirty="0" smtClean="0"/>
              <a:t>по специальности «ИСТОРИЯ»</a:t>
            </a:r>
          </a:p>
        </p:txBody>
      </p:sp>
      <p:sp>
        <p:nvSpPr>
          <p:cNvPr id="123907" name="Текст 5"/>
          <p:cNvSpPr>
            <a:spLocks noGrp="1"/>
          </p:cNvSpPr>
          <p:nvPr>
            <p:ph type="body" sz="half" idx="2"/>
          </p:nvPr>
        </p:nvSpPr>
        <p:spPr>
          <a:xfrm>
            <a:off x="500063" y="1785938"/>
            <a:ext cx="2143125" cy="30003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701" name="Рисунок 9" descr="Olga  Shible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" y="1785938"/>
            <a:ext cx="2559199" cy="32992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339752" y="980728"/>
            <a:ext cx="8501122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Шиблева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Ольга Анатольевна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1005349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Содержимое 4"/>
          <p:cNvSpPr>
            <a:spLocks noGrp="1"/>
          </p:cNvSpPr>
          <p:nvPr>
            <p:ph idx="1"/>
          </p:nvPr>
        </p:nvSpPr>
        <p:spPr>
          <a:xfrm>
            <a:off x="3563888" y="1988839"/>
            <a:ext cx="5328592" cy="413732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b="1" dirty="0" smtClean="0"/>
              <a:t>     Заместитель директора по воспитательной работе МБОУ «СОШ № 9» им. Героя Советского Союза П.Г. Макарова города Алатыря.</a:t>
            </a:r>
          </a:p>
          <a:p>
            <a:pPr>
              <a:buNone/>
            </a:pPr>
            <a:r>
              <a:rPr lang="ru-RU" sz="2400" b="1" dirty="0" smtClean="0"/>
              <a:t>    2003-2009 гг. обучалась в </a:t>
            </a:r>
            <a:r>
              <a:rPr lang="ru-RU" sz="2400" b="1" dirty="0" err="1" smtClean="0"/>
              <a:t>Алатырском</a:t>
            </a:r>
            <a:r>
              <a:rPr lang="ru-RU" sz="2400" b="1" dirty="0" smtClean="0"/>
              <a:t>  филиале </a:t>
            </a:r>
            <a:r>
              <a:rPr lang="ru-RU" sz="2400" b="1" dirty="0" smtClean="0"/>
              <a:t>ФГБОУ ВПО «ЧГУ им. И.Н. Ульянова» </a:t>
            </a:r>
            <a:r>
              <a:rPr lang="ru-RU" sz="2400" b="1" dirty="0" smtClean="0"/>
              <a:t>по специальности «ИСТОРИЯ»</a:t>
            </a:r>
          </a:p>
        </p:txBody>
      </p:sp>
      <p:pic>
        <p:nvPicPr>
          <p:cNvPr id="30725" name="Рисунок 7" descr="http://www.edu.cap.ru/home/4645/uchitelya/komar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2857500" cy="3143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67744" y="764704"/>
            <a:ext cx="8501122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Комарова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Елена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1223424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Содержимое 4"/>
          <p:cNvSpPr>
            <a:spLocks noGrp="1"/>
          </p:cNvSpPr>
          <p:nvPr>
            <p:ph idx="1"/>
          </p:nvPr>
        </p:nvSpPr>
        <p:spPr>
          <a:xfrm>
            <a:off x="3203848" y="1916832"/>
            <a:ext cx="5686425" cy="41973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b="1" dirty="0" smtClean="0"/>
              <a:t>     Заместитель директора по воспитательной работе АУ ЧР НПО «ПУ № 3» Минобразования и молодежной политики Чувашии</a:t>
            </a:r>
          </a:p>
          <a:p>
            <a:pPr>
              <a:buNone/>
            </a:pPr>
            <a:r>
              <a:rPr lang="ru-RU" sz="2400" b="1" dirty="0" smtClean="0"/>
              <a:t>    2001-2007 гг. обучалась в </a:t>
            </a:r>
            <a:r>
              <a:rPr lang="ru-RU" sz="2400" b="1" dirty="0" err="1" smtClean="0"/>
              <a:t>Алатырском</a:t>
            </a:r>
            <a:r>
              <a:rPr lang="ru-RU" sz="2400" b="1" dirty="0" smtClean="0"/>
              <a:t>  филиале </a:t>
            </a:r>
            <a:r>
              <a:rPr lang="ru-RU" sz="2400" b="1" dirty="0" smtClean="0"/>
              <a:t>ФГБОУ ВПО «ЧГУ им. И.Н. Ульянова» </a:t>
            </a:r>
            <a:r>
              <a:rPr lang="ru-RU" sz="2400" b="1" dirty="0" smtClean="0"/>
              <a:t>по специальности «ИСТОРИЯ»</a:t>
            </a:r>
          </a:p>
        </p:txBody>
      </p:sp>
      <p:sp>
        <p:nvSpPr>
          <p:cNvPr id="125955" name="Текст 5"/>
          <p:cNvSpPr>
            <a:spLocks noGrp="1"/>
          </p:cNvSpPr>
          <p:nvPr>
            <p:ph type="body" sz="half" idx="2"/>
          </p:nvPr>
        </p:nvSpPr>
        <p:spPr>
          <a:xfrm>
            <a:off x="500063" y="1785938"/>
            <a:ext cx="2143125" cy="30003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9" name="Рисунок 6" descr="http://cs323226.vk.me/v323226455/b2f/DNxaNInWX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2500313" cy="3400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67744" y="764704"/>
            <a:ext cx="8501122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Жабская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Ирина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2461880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Содержимое 4"/>
          <p:cNvSpPr>
            <a:spLocks noGrp="1"/>
          </p:cNvSpPr>
          <p:nvPr>
            <p:ph idx="1"/>
          </p:nvPr>
        </p:nvSpPr>
        <p:spPr>
          <a:xfrm>
            <a:off x="3275856" y="1988840"/>
            <a:ext cx="5686425" cy="41973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b="1" dirty="0" smtClean="0"/>
              <a:t>     </a:t>
            </a:r>
          </a:p>
          <a:p>
            <a:pPr eaLnBrk="1" hangingPunct="1">
              <a:buFont typeface="Arial" charset="0"/>
              <a:buNone/>
            </a:pPr>
            <a:r>
              <a:rPr lang="ru-RU" sz="2400" b="1" dirty="0" smtClean="0"/>
              <a:t>    Генеральный директор ООО «</a:t>
            </a:r>
            <a:r>
              <a:rPr lang="ru-RU" sz="2400" b="1" dirty="0" err="1" smtClean="0"/>
              <a:t>Хостел</a:t>
            </a:r>
            <a:r>
              <a:rPr lang="ru-RU" sz="2400" b="1" dirty="0" smtClean="0"/>
              <a:t>  Чебоксары».</a:t>
            </a:r>
          </a:p>
          <a:p>
            <a:pPr>
              <a:buNone/>
            </a:pPr>
            <a:r>
              <a:rPr lang="ru-RU" sz="2400" b="1" dirty="0" smtClean="0"/>
              <a:t>    2008-2013 гг. обучалась в </a:t>
            </a:r>
            <a:r>
              <a:rPr lang="ru-RU" sz="2400" b="1" dirty="0" err="1" smtClean="0"/>
              <a:t>Алатырском</a:t>
            </a:r>
            <a:r>
              <a:rPr lang="ru-RU" sz="2400" b="1" dirty="0" smtClean="0"/>
              <a:t>  филиале </a:t>
            </a:r>
            <a:r>
              <a:rPr lang="ru-RU" sz="2400" b="1" dirty="0" smtClean="0"/>
              <a:t>ФГБОУ ВПО «ЧГУ им. И.Н. Ульянова» по </a:t>
            </a:r>
            <a:r>
              <a:rPr lang="ru-RU" sz="2400" b="1" dirty="0" smtClean="0"/>
              <a:t>специальности «Математическое обеспечение и администрирование информационных систем».</a:t>
            </a:r>
          </a:p>
          <a:p>
            <a:pPr eaLnBrk="1" hangingPunct="1">
              <a:buFont typeface="Arial" charset="0"/>
              <a:buNone/>
            </a:pPr>
            <a:endParaRPr lang="ru-RU" sz="24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691680" y="692696"/>
            <a:ext cx="8501122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сидоров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Павел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вячеславович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2736304" cy="3848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64782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Содержимое 4"/>
          <p:cNvSpPr>
            <a:spLocks noGrp="1"/>
          </p:cNvSpPr>
          <p:nvPr>
            <p:ph idx="1"/>
          </p:nvPr>
        </p:nvSpPr>
        <p:spPr>
          <a:xfrm>
            <a:off x="3457575" y="2060848"/>
            <a:ext cx="5686425" cy="41973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b="1" dirty="0" smtClean="0"/>
              <a:t>     Руководитель исполкома </a:t>
            </a:r>
            <a:r>
              <a:rPr lang="ru-RU" sz="2400" b="1" dirty="0" err="1" smtClean="0"/>
              <a:t>Алатырского</a:t>
            </a:r>
            <a:r>
              <a:rPr lang="ru-RU" sz="2400" b="1" dirty="0" smtClean="0"/>
              <a:t> городского местного отделения Партии «ЕДИНАЯ РОССИЯ».</a:t>
            </a:r>
          </a:p>
          <a:p>
            <a:pPr>
              <a:buNone/>
            </a:pPr>
            <a:r>
              <a:rPr lang="ru-RU" sz="2400" b="1" dirty="0" smtClean="0"/>
              <a:t>    2008-20013 гг. обучалась в </a:t>
            </a:r>
            <a:r>
              <a:rPr lang="ru-RU" sz="2400" b="1" dirty="0" err="1" smtClean="0"/>
              <a:t>Алатырском</a:t>
            </a:r>
            <a:r>
              <a:rPr lang="ru-RU" sz="2400" b="1" dirty="0" smtClean="0"/>
              <a:t>  филиале </a:t>
            </a:r>
            <a:r>
              <a:rPr lang="ru-RU" sz="2400" b="1" dirty="0" smtClean="0"/>
              <a:t>ФГБОУ ВПО «ЧГУ им. И.Н. Ульянова» по </a:t>
            </a:r>
            <a:r>
              <a:rPr lang="ru-RU" sz="2400" b="1" dirty="0" smtClean="0"/>
              <a:t>специальности «Бухгалтерский учет и аудит».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67744" y="764704"/>
            <a:ext cx="8501122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Колганова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Елена 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сергеевна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11267" name="Picture 3" descr="E:\АФ ЧГУ 20 лет_КОНЦЕРТ\TYbU-CMubw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988840"/>
            <a:ext cx="2775668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60425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Содержимое 4"/>
          <p:cNvSpPr>
            <a:spLocks noGrp="1"/>
          </p:cNvSpPr>
          <p:nvPr>
            <p:ph idx="1"/>
          </p:nvPr>
        </p:nvSpPr>
        <p:spPr>
          <a:xfrm>
            <a:off x="3457575" y="1844824"/>
            <a:ext cx="5506913" cy="41973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b="1" dirty="0" smtClean="0"/>
              <a:t>      2013гг. -  Программист ООО «</a:t>
            </a:r>
            <a:r>
              <a:rPr lang="ru-RU" sz="2400" b="1" dirty="0" err="1" smtClean="0"/>
              <a:t>Интерсофт</a:t>
            </a:r>
            <a:r>
              <a:rPr lang="ru-RU" sz="2400" b="1" dirty="0" smtClean="0"/>
              <a:t>» (г. Москва).</a:t>
            </a:r>
          </a:p>
          <a:p>
            <a:pPr>
              <a:buNone/>
            </a:pPr>
            <a:r>
              <a:rPr lang="ru-RU" sz="2400" b="1" dirty="0" smtClean="0"/>
              <a:t>      2008-2013 гг. обучалась в </a:t>
            </a:r>
            <a:r>
              <a:rPr lang="ru-RU" sz="2400" b="1" dirty="0" err="1" smtClean="0"/>
              <a:t>Алатырском</a:t>
            </a:r>
            <a:r>
              <a:rPr lang="ru-RU" sz="2400" b="1" dirty="0" smtClean="0"/>
              <a:t>  филиале </a:t>
            </a:r>
            <a:r>
              <a:rPr lang="ru-RU" sz="2400" b="1" dirty="0" smtClean="0"/>
              <a:t>ФГБОУ ВПО «ЧГУ им. И.Н. Ульянова» </a:t>
            </a:r>
            <a:r>
              <a:rPr lang="ru-RU" sz="2400" b="1" dirty="0" smtClean="0"/>
              <a:t>по специальности «Математическое обеспечение и администрирование информационных систем».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1680" y="404664"/>
            <a:ext cx="8501122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Яшин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Алексей Владимирович </a:t>
            </a:r>
          </a:p>
        </p:txBody>
      </p:sp>
      <p:pic>
        <p:nvPicPr>
          <p:cNvPr id="13314" name="Picture 2" descr="E:\АФ ЧГУ 20 лет_КОНЦЕРТ\ЭКРАН\Яшин Алексей Владимирови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2736304" cy="29711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53897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836712"/>
            <a:ext cx="8501122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ЩЕРБАКОВА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НАТАЛЬЯ АЛЕКСАНДРОВНА</a:t>
            </a:r>
          </a:p>
        </p:txBody>
      </p:sp>
      <p:sp>
        <p:nvSpPr>
          <p:cNvPr id="102403" name="TextBox 4"/>
          <p:cNvSpPr txBox="1">
            <a:spLocks noChangeArrowheads="1"/>
          </p:cNvSpPr>
          <p:nvPr/>
        </p:nvSpPr>
        <p:spPr bwMode="auto">
          <a:xfrm>
            <a:off x="3286125" y="2060848"/>
            <a:ext cx="58578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904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sz="2200" b="1" dirty="0"/>
              <a:t>  </a:t>
            </a:r>
            <a:r>
              <a:rPr lang="ru-RU" sz="2400" b="1" dirty="0"/>
              <a:t>1994 – 1999 гг. обучение в </a:t>
            </a:r>
            <a:r>
              <a:rPr lang="ru-RU" sz="2400" b="1" dirty="0" err="1"/>
              <a:t>Алатырском</a:t>
            </a:r>
            <a:r>
              <a:rPr lang="ru-RU" sz="2400" b="1" dirty="0"/>
              <a:t>  филиале </a:t>
            </a:r>
            <a:r>
              <a:rPr lang="ru-RU" sz="2400" b="1" dirty="0" smtClean="0"/>
              <a:t>ФГБОУ ВПО «ЧГУ им. И.Н. Ульянова» по </a:t>
            </a:r>
            <a:r>
              <a:rPr lang="ru-RU" sz="2400" b="1" dirty="0"/>
              <a:t>специальности «Экономическая теория»;</a:t>
            </a:r>
            <a:endParaRPr lang="ru-RU" sz="2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 descr="Косолапенков Владимир Николаеви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132856"/>
            <a:ext cx="2843270" cy="32033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05" name="TextBox 6"/>
          <p:cNvSpPr txBox="1">
            <a:spLocks noChangeArrowheads="1"/>
          </p:cNvSpPr>
          <p:nvPr/>
        </p:nvSpPr>
        <p:spPr bwMode="auto">
          <a:xfrm>
            <a:off x="3286125" y="3501008"/>
            <a:ext cx="5857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904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sz="2000" b="1" dirty="0"/>
              <a:t>  </a:t>
            </a:r>
            <a:r>
              <a:rPr lang="ru-RU" sz="2400" b="1" dirty="0"/>
              <a:t>1999 – 2003 гг. обучение в аспирантуре, работа в филиале;</a:t>
            </a:r>
            <a:endParaRPr lang="ru-RU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406" name="TextBox 8"/>
          <p:cNvSpPr txBox="1">
            <a:spLocks noChangeArrowheads="1"/>
          </p:cNvSpPr>
          <p:nvPr/>
        </p:nvSpPr>
        <p:spPr bwMode="auto">
          <a:xfrm>
            <a:off x="3286125" y="4293096"/>
            <a:ext cx="5857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904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sz="2000" b="1" dirty="0"/>
              <a:t>  </a:t>
            </a:r>
            <a:r>
              <a:rPr lang="ru-RU" sz="2400" b="1" dirty="0"/>
              <a:t>2012 – по н.в. совмещение преподавательской деятельности с коммерческой.</a:t>
            </a:r>
            <a:endParaRPr lang="ru-RU" sz="24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2291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764704"/>
            <a:ext cx="8501122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РЫЖАЙКИНА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ЕЛЕНА АНАТОЛЬЕВНА</a:t>
            </a:r>
          </a:p>
        </p:txBody>
      </p:sp>
      <p:sp>
        <p:nvSpPr>
          <p:cNvPr id="103427" name="TextBox 4"/>
          <p:cNvSpPr txBox="1">
            <a:spLocks noChangeArrowheads="1"/>
          </p:cNvSpPr>
          <p:nvPr/>
        </p:nvSpPr>
        <p:spPr bwMode="auto">
          <a:xfrm>
            <a:off x="3214688" y="2143125"/>
            <a:ext cx="58578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904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sz="2200" b="1" dirty="0"/>
              <a:t>  </a:t>
            </a:r>
            <a:r>
              <a:rPr lang="ru-RU" sz="2400" b="1" dirty="0"/>
              <a:t>2005 – 2009 гг. обучение в </a:t>
            </a:r>
            <a:r>
              <a:rPr lang="ru-RU" sz="2400" b="1" dirty="0" err="1"/>
              <a:t>Алатырском</a:t>
            </a:r>
            <a:r>
              <a:rPr lang="ru-RU" sz="2400" b="1" dirty="0"/>
              <a:t>  филиале </a:t>
            </a:r>
            <a:r>
              <a:rPr lang="ru-RU" sz="2400" b="1" dirty="0" smtClean="0"/>
              <a:t>ФГБОУ ВПО «ЧГУ им. И.Н. Ульянова» по </a:t>
            </a:r>
            <a:r>
              <a:rPr lang="ru-RU" sz="2400" b="1" dirty="0"/>
              <a:t>специальности «Национальная экономика»;</a:t>
            </a:r>
            <a:endParaRPr lang="ru-RU" sz="2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 descr="Косолапенков Владимир Николаеви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276872"/>
            <a:ext cx="2643206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3429" name="TextBox 6"/>
          <p:cNvSpPr txBox="1">
            <a:spLocks noChangeArrowheads="1"/>
          </p:cNvSpPr>
          <p:nvPr/>
        </p:nvSpPr>
        <p:spPr bwMode="auto">
          <a:xfrm>
            <a:off x="3286125" y="3598863"/>
            <a:ext cx="5857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904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sz="2000" b="1" dirty="0"/>
              <a:t>  </a:t>
            </a:r>
            <a:r>
              <a:rPr lang="ru-RU" sz="2400" b="1" dirty="0"/>
              <a:t>1995 – 2013 гг. работа в системе Сбербанка;</a:t>
            </a:r>
            <a:endParaRPr lang="ru-RU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3430" name="TextBox 8"/>
          <p:cNvSpPr txBox="1">
            <a:spLocks noChangeArrowheads="1"/>
          </p:cNvSpPr>
          <p:nvPr/>
        </p:nvSpPr>
        <p:spPr bwMode="auto">
          <a:xfrm>
            <a:off x="3286125" y="4357688"/>
            <a:ext cx="5030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904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sz="2000" b="1"/>
              <a:t>  </a:t>
            </a:r>
            <a:r>
              <a:rPr lang="ru-RU" sz="2400" b="1"/>
              <a:t>2013 – по н.в. руководитель дополнительного офиса АКБ ОАО «ЧУВАШКРЕДИТПРОМБАНК».</a:t>
            </a:r>
            <a:endParaRPr lang="ru-RU" sz="2400" b="1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039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692696"/>
            <a:ext cx="8501122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КАЗАКОВ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СЕМЕН МИХАЙЛОВИЧ</a:t>
            </a:r>
          </a:p>
        </p:txBody>
      </p:sp>
      <p:sp>
        <p:nvSpPr>
          <p:cNvPr id="104451" name="TextBox 4"/>
          <p:cNvSpPr txBox="1">
            <a:spLocks noChangeArrowheads="1"/>
          </p:cNvSpPr>
          <p:nvPr/>
        </p:nvSpPr>
        <p:spPr bwMode="auto">
          <a:xfrm>
            <a:off x="3132138" y="1844675"/>
            <a:ext cx="58578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904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sz="2200" b="1" dirty="0"/>
              <a:t>2001-2006</a:t>
            </a:r>
            <a:r>
              <a:rPr lang="ru-RU" sz="2400" b="1" dirty="0"/>
              <a:t> гг. обучение в </a:t>
            </a:r>
            <a:r>
              <a:rPr lang="ru-RU" sz="2400" b="1" dirty="0" err="1"/>
              <a:t>Алатырском</a:t>
            </a:r>
            <a:r>
              <a:rPr lang="ru-RU" sz="2400" b="1" dirty="0"/>
              <a:t>  филиале </a:t>
            </a:r>
            <a:r>
              <a:rPr lang="ru-RU" sz="2400" b="1" dirty="0" smtClean="0"/>
              <a:t>ФГБОУ ВПО «ЧГУ им. И.Н. Ульянова» по </a:t>
            </a:r>
            <a:r>
              <a:rPr lang="ru-RU" sz="2400" b="1" dirty="0"/>
              <a:t>специальности «Бухгалтерский учет, анализ и аудит»;</a:t>
            </a:r>
            <a:endParaRPr lang="ru-RU" sz="2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 descr="Косолапенков Владимир Николаеви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204864"/>
            <a:ext cx="2643206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4453" name="TextBox 6"/>
          <p:cNvSpPr txBox="1">
            <a:spLocks noChangeArrowheads="1"/>
          </p:cNvSpPr>
          <p:nvPr/>
        </p:nvSpPr>
        <p:spPr bwMode="auto">
          <a:xfrm>
            <a:off x="3132138" y="3357563"/>
            <a:ext cx="6181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904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sz="2000" b="1" dirty="0"/>
              <a:t>  </a:t>
            </a:r>
            <a:r>
              <a:rPr lang="ru-RU" sz="2400" b="1" dirty="0"/>
              <a:t>2005 – 2011 гг. инженер </a:t>
            </a:r>
          </a:p>
          <a:p>
            <a:pPr eaLnBrk="1" hangingPunct="1"/>
            <a:r>
              <a:rPr lang="ru-RU" sz="2400" b="1" dirty="0"/>
              <a:t>производственного  технического отдела филиал ОАО«МРСК Волги»-«</a:t>
            </a:r>
            <a:r>
              <a:rPr lang="ru-RU" sz="2400" b="1" dirty="0" err="1"/>
              <a:t>Чувашэнерго</a:t>
            </a:r>
            <a:r>
              <a:rPr lang="ru-RU" sz="2400" b="1" dirty="0"/>
              <a:t>»;</a:t>
            </a:r>
            <a:endParaRPr lang="ru-RU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4454" name="TextBox 7"/>
          <p:cNvSpPr txBox="1">
            <a:spLocks noChangeArrowheads="1"/>
          </p:cNvSpPr>
          <p:nvPr/>
        </p:nvSpPr>
        <p:spPr bwMode="auto">
          <a:xfrm>
            <a:off x="3059113" y="4437063"/>
            <a:ext cx="5857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904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sz="2400" b="1" dirty="0"/>
              <a:t>  2011 – 2013 гг. начальник службы эксплуатации зданий и сооружений;</a:t>
            </a:r>
            <a:endParaRPr lang="ru-RU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4455" name="TextBox 8"/>
          <p:cNvSpPr txBox="1">
            <a:spLocks noChangeArrowheads="1"/>
          </p:cNvSpPr>
          <p:nvPr/>
        </p:nvSpPr>
        <p:spPr bwMode="auto">
          <a:xfrm>
            <a:off x="3059113" y="5157788"/>
            <a:ext cx="58578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904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sz="2000" b="1" dirty="0"/>
              <a:t>  </a:t>
            </a:r>
            <a:r>
              <a:rPr lang="ru-RU" sz="2400" b="1" dirty="0"/>
              <a:t>2013 – по н.в. зам. директора </a:t>
            </a:r>
            <a:r>
              <a:rPr lang="ru-RU" sz="2400" b="1" dirty="0" err="1" smtClean="0"/>
              <a:t>Алатырского</a:t>
            </a:r>
            <a:r>
              <a:rPr lang="ru-RU" sz="2400" b="1" dirty="0" smtClean="0"/>
              <a:t> сельскохозяйственного техникума по </a:t>
            </a:r>
            <a:r>
              <a:rPr lang="ru-RU" sz="2400" b="1" dirty="0"/>
              <a:t>общим вопросам.</a:t>
            </a:r>
            <a:endParaRPr lang="ru-RU" sz="24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690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764704"/>
            <a:ext cx="8501122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СИДЕЛЬНИКОВ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ДМИТРИЙ АЛЕКСАНДРОВИЧ</a:t>
            </a:r>
          </a:p>
        </p:txBody>
      </p:sp>
      <p:sp>
        <p:nvSpPr>
          <p:cNvPr id="105475" name="TextBox 4"/>
          <p:cNvSpPr txBox="1">
            <a:spLocks noChangeArrowheads="1"/>
          </p:cNvSpPr>
          <p:nvPr/>
        </p:nvSpPr>
        <p:spPr bwMode="auto">
          <a:xfrm>
            <a:off x="3214688" y="2073275"/>
            <a:ext cx="58578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904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sz="2200" b="1" dirty="0"/>
              <a:t>  </a:t>
            </a:r>
            <a:r>
              <a:rPr lang="ru-RU" sz="2400" b="1" dirty="0"/>
              <a:t>1999 – 2006 гг. обучение в </a:t>
            </a:r>
            <a:r>
              <a:rPr lang="ru-RU" sz="2400" b="1" dirty="0" err="1"/>
              <a:t>Алатырском</a:t>
            </a:r>
            <a:r>
              <a:rPr lang="ru-RU" sz="2400" b="1" dirty="0"/>
              <a:t>  филиале </a:t>
            </a:r>
            <a:r>
              <a:rPr lang="ru-RU" sz="2400" b="1" dirty="0" smtClean="0"/>
              <a:t>ФГБОУ ВПО «ЧГУ им. И.Н. Ульянова» по </a:t>
            </a:r>
            <a:r>
              <a:rPr lang="ru-RU" sz="2400" b="1" dirty="0"/>
              <a:t>специальности «Национальная экономика»;</a:t>
            </a:r>
            <a:endParaRPr lang="ru-RU" sz="2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 descr="Косолапенков Владимир Николаеви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204864"/>
            <a:ext cx="2787222" cy="33562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5477" name="TextBox 6"/>
          <p:cNvSpPr txBox="1">
            <a:spLocks noChangeArrowheads="1"/>
          </p:cNvSpPr>
          <p:nvPr/>
        </p:nvSpPr>
        <p:spPr bwMode="auto">
          <a:xfrm>
            <a:off x="3286125" y="3670300"/>
            <a:ext cx="5857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904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sz="2000" b="1"/>
              <a:t>  </a:t>
            </a:r>
            <a:r>
              <a:rPr lang="ru-RU" sz="2400" b="1"/>
              <a:t>2006 – 2009 гг. продавец-консультант в магазине «Эльдорадо»;</a:t>
            </a:r>
            <a:endParaRPr lang="ru-RU" sz="24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5478" name="TextBox 8"/>
          <p:cNvSpPr txBox="1">
            <a:spLocks noChangeArrowheads="1"/>
          </p:cNvSpPr>
          <p:nvPr/>
        </p:nvSpPr>
        <p:spPr bwMode="auto">
          <a:xfrm>
            <a:off x="3286125" y="4527550"/>
            <a:ext cx="5857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904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sz="2000" b="1"/>
              <a:t>  </a:t>
            </a:r>
            <a:r>
              <a:rPr lang="ru-RU" sz="2400" b="1"/>
              <a:t>2009 – по н.в. </a:t>
            </a:r>
            <a:r>
              <a:rPr lang="ru-RU" sz="2200" b="1"/>
              <a:t>главный</a:t>
            </a:r>
            <a:r>
              <a:rPr lang="ru-RU" sz="2400" b="1"/>
              <a:t> инженер ОАО «Ростелеком».</a:t>
            </a:r>
            <a:endParaRPr lang="ru-RU" sz="2400" b="1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394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764704"/>
            <a:ext cx="8501122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ВЕДЕНЕЕВА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АНАСТАСИЯ ВИКТОРОВНА</a:t>
            </a:r>
          </a:p>
        </p:txBody>
      </p:sp>
      <p:sp>
        <p:nvSpPr>
          <p:cNvPr id="106499" name="TextBox 4"/>
          <p:cNvSpPr txBox="1">
            <a:spLocks noChangeArrowheads="1"/>
          </p:cNvSpPr>
          <p:nvPr/>
        </p:nvSpPr>
        <p:spPr bwMode="auto">
          <a:xfrm>
            <a:off x="3214688" y="1857375"/>
            <a:ext cx="58578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904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sz="2200" b="1" dirty="0"/>
              <a:t>  </a:t>
            </a:r>
            <a:r>
              <a:rPr lang="ru-RU" sz="2400" b="1" dirty="0"/>
              <a:t>2001 – 2006 гг. обучение в </a:t>
            </a:r>
            <a:r>
              <a:rPr lang="ru-RU" sz="2400" b="1" dirty="0" err="1"/>
              <a:t>Алатырском</a:t>
            </a:r>
            <a:r>
              <a:rPr lang="ru-RU" sz="2400" b="1" dirty="0"/>
              <a:t>  филиале </a:t>
            </a:r>
            <a:r>
              <a:rPr lang="ru-RU" sz="2400" b="1" dirty="0" smtClean="0"/>
              <a:t>ФГБОУ ВПО «ЧГУ им. И.Н. Ульянова» по </a:t>
            </a:r>
            <a:r>
              <a:rPr lang="ru-RU" sz="2400" b="1" dirty="0"/>
              <a:t>специальности «Бухгалтерский учет, анализ и аудит»;</a:t>
            </a:r>
            <a:endParaRPr lang="ru-RU" sz="2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 descr="Косолапенков Владимир Николаеви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132856"/>
            <a:ext cx="2544746" cy="33049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6501" name="TextBox 6"/>
          <p:cNvSpPr txBox="1">
            <a:spLocks noChangeArrowheads="1"/>
          </p:cNvSpPr>
          <p:nvPr/>
        </p:nvSpPr>
        <p:spPr bwMode="auto">
          <a:xfrm>
            <a:off x="3286125" y="3429000"/>
            <a:ext cx="5857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904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sz="2000" b="1"/>
              <a:t>  </a:t>
            </a:r>
            <a:r>
              <a:rPr lang="ru-RU" sz="2400" b="1"/>
              <a:t>2006 – 2008 гг. бухгалтер в ООО «Инженер», ООО «СтройЛидер»;</a:t>
            </a:r>
            <a:endParaRPr lang="ru-RU" sz="24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6502" name="TextBox 8"/>
          <p:cNvSpPr txBox="1">
            <a:spLocks noChangeArrowheads="1"/>
          </p:cNvSpPr>
          <p:nvPr/>
        </p:nvSpPr>
        <p:spPr bwMode="auto">
          <a:xfrm>
            <a:off x="3286125" y="4286250"/>
            <a:ext cx="5857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904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sz="2000" b="1"/>
              <a:t>  </a:t>
            </a:r>
            <a:r>
              <a:rPr lang="ru-RU" sz="2400" b="1"/>
              <a:t>2008 – по н.в. ведущий специалист по бухгалтерскому учету, главный бухгалтер ООО «Бизнес Реал».</a:t>
            </a:r>
            <a:endParaRPr lang="ru-RU" sz="2400" b="1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7934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692696"/>
            <a:ext cx="8501122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ЧЕРНОВА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ИРИНА АЛЕКСАНДРОВНА</a:t>
            </a:r>
          </a:p>
        </p:txBody>
      </p:sp>
      <p:sp>
        <p:nvSpPr>
          <p:cNvPr id="107523" name="TextBox 4"/>
          <p:cNvSpPr txBox="1">
            <a:spLocks noChangeArrowheads="1"/>
          </p:cNvSpPr>
          <p:nvPr/>
        </p:nvSpPr>
        <p:spPr bwMode="auto">
          <a:xfrm>
            <a:off x="3214688" y="1857375"/>
            <a:ext cx="58578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904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sz="2200" b="1" dirty="0"/>
              <a:t>  </a:t>
            </a:r>
            <a:r>
              <a:rPr lang="ru-RU" sz="2400" b="1" dirty="0"/>
              <a:t>2000 – 2005 гг. обучение в </a:t>
            </a:r>
            <a:r>
              <a:rPr lang="ru-RU" sz="2400" b="1" dirty="0" err="1"/>
              <a:t>Алатырском</a:t>
            </a:r>
            <a:r>
              <a:rPr lang="ru-RU" sz="2400" b="1" dirty="0"/>
              <a:t>  филиале </a:t>
            </a:r>
            <a:r>
              <a:rPr lang="ru-RU" sz="2400" b="1" dirty="0" smtClean="0"/>
              <a:t>ФГБОУ ВПО «ЧГУ им. И.Н. Ульянова» по </a:t>
            </a:r>
            <a:r>
              <a:rPr lang="ru-RU" sz="2400" b="1" dirty="0"/>
              <a:t>специальности «Национальная экономика»;</a:t>
            </a:r>
            <a:endParaRPr lang="ru-RU" sz="2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 descr="Косолапенков Владимир Николаеви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988840"/>
            <a:ext cx="2605968" cy="31831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7525" name="TextBox 6"/>
          <p:cNvSpPr txBox="1">
            <a:spLocks noChangeArrowheads="1"/>
          </p:cNvSpPr>
          <p:nvPr/>
        </p:nvSpPr>
        <p:spPr bwMode="auto">
          <a:xfrm>
            <a:off x="3214688" y="3430588"/>
            <a:ext cx="58578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904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sz="2200" b="1"/>
              <a:t>  </a:t>
            </a:r>
            <a:r>
              <a:rPr lang="ru-RU" sz="2400" b="1"/>
              <a:t>2001 – 2011 гг. работа в ОАО АКБ «Сбербанк»;</a:t>
            </a:r>
            <a:endParaRPr lang="ru-RU" sz="24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7526" name="TextBox 7"/>
          <p:cNvSpPr txBox="1">
            <a:spLocks noChangeArrowheads="1"/>
          </p:cNvSpPr>
          <p:nvPr/>
        </p:nvSpPr>
        <p:spPr bwMode="auto">
          <a:xfrm>
            <a:off x="3214688" y="4214813"/>
            <a:ext cx="5857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904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sz="2200" b="1"/>
              <a:t>  </a:t>
            </a:r>
            <a:r>
              <a:rPr lang="ru-RU" sz="2400" b="1"/>
              <a:t>2011 – по н.в. гг. работа в ОАО АКБ «ПроБизнесБанк» - управляющая офиса;</a:t>
            </a:r>
            <a:endParaRPr lang="ru-RU" sz="2400" b="1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629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764704"/>
            <a:ext cx="8501122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ЦАПЫГИН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АЛЕКСЕЙ ВАСИЛЬЕВИЧ</a:t>
            </a:r>
          </a:p>
        </p:txBody>
      </p:sp>
      <p:sp>
        <p:nvSpPr>
          <p:cNvPr id="108547" name="TextBox 4"/>
          <p:cNvSpPr txBox="1">
            <a:spLocks noChangeArrowheads="1"/>
          </p:cNvSpPr>
          <p:nvPr/>
        </p:nvSpPr>
        <p:spPr bwMode="auto">
          <a:xfrm>
            <a:off x="3214688" y="1857375"/>
            <a:ext cx="58578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904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sz="2200" b="1" dirty="0"/>
              <a:t>  </a:t>
            </a:r>
            <a:r>
              <a:rPr lang="ru-RU" sz="2400" b="1" dirty="0"/>
              <a:t>2004 – 2009 гг. обучение в </a:t>
            </a:r>
            <a:r>
              <a:rPr lang="ru-RU" sz="2400" b="1" dirty="0" err="1"/>
              <a:t>Алатырском</a:t>
            </a:r>
            <a:r>
              <a:rPr lang="ru-RU" sz="2400" b="1" dirty="0"/>
              <a:t>  филиале </a:t>
            </a:r>
            <a:r>
              <a:rPr lang="ru-RU" sz="2400" b="1" dirty="0" smtClean="0"/>
              <a:t>ФГБОУ ВПО «ЧГУ им. И.Н. Ульянова» по </a:t>
            </a:r>
            <a:r>
              <a:rPr lang="ru-RU" sz="2400" b="1" dirty="0"/>
              <a:t>специальности «Национальная экономика»;</a:t>
            </a:r>
            <a:endParaRPr lang="ru-RU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8548" name="TextBox 6"/>
          <p:cNvSpPr txBox="1">
            <a:spLocks noChangeArrowheads="1"/>
          </p:cNvSpPr>
          <p:nvPr/>
        </p:nvSpPr>
        <p:spPr bwMode="auto">
          <a:xfrm>
            <a:off x="3286125" y="3429000"/>
            <a:ext cx="5857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904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sz="2000" b="1"/>
              <a:t>  </a:t>
            </a:r>
            <a:r>
              <a:rPr lang="ru-RU" sz="2400" b="1"/>
              <a:t>2009 – 2010 гг зам. директора по производству ЗАО «Ямальская управляющая компания»;</a:t>
            </a:r>
            <a:endParaRPr lang="ru-RU" sz="24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8549" name="TextBox 8"/>
          <p:cNvSpPr txBox="1">
            <a:spLocks noChangeArrowheads="1"/>
          </p:cNvSpPr>
          <p:nvPr/>
        </p:nvSpPr>
        <p:spPr bwMode="auto">
          <a:xfrm>
            <a:off x="3286125" y="4714875"/>
            <a:ext cx="5857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904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sz="2000" b="1"/>
              <a:t>  </a:t>
            </a:r>
            <a:r>
              <a:rPr lang="ru-RU" sz="2400" b="1"/>
              <a:t>2010 – по н.в. директор муниципального предприятия «Полюс».</a:t>
            </a:r>
            <a:endParaRPr lang="ru-RU" sz="2400" b="1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 descr="Косолапенков Владимир Николаеви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132856"/>
            <a:ext cx="2528294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47073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</TotalTime>
  <Words>1319</Words>
  <Application>Microsoft Office PowerPoint</Application>
  <PresentationFormat>Экран (4:3)</PresentationFormat>
  <Paragraphs>131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1994-2000 гг. обучался в Алатырском  филиале ФГБОУ ВПО «ЧГУ им. И.Н. Ульянова» по специальности «ИСТОРИЯ»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2013-12-19T15:47:27Z</dcterms:created>
  <dcterms:modified xsi:type="dcterms:W3CDTF">2013-12-19T21:09:25Z</dcterms:modified>
</cp:coreProperties>
</file>